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48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3034-5474-41AB-839E-EAFFBA815D68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B0D4-B09F-4FCA-931A-3D7CE937F7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977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3034-5474-41AB-839E-EAFFBA815D68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B0D4-B09F-4FCA-931A-3D7CE937F7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246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3034-5474-41AB-839E-EAFFBA815D68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B0D4-B09F-4FCA-931A-3D7CE937F7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517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3034-5474-41AB-839E-EAFFBA815D68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B0D4-B09F-4FCA-931A-3D7CE937F7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910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3034-5474-41AB-839E-EAFFBA815D68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B0D4-B09F-4FCA-931A-3D7CE937F7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747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3034-5474-41AB-839E-EAFFBA815D68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B0D4-B09F-4FCA-931A-3D7CE937F7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907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3034-5474-41AB-839E-EAFFBA815D68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B0D4-B09F-4FCA-931A-3D7CE937F7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285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3034-5474-41AB-839E-EAFFBA815D68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B0D4-B09F-4FCA-931A-3D7CE937F7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503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3034-5474-41AB-839E-EAFFBA815D68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B0D4-B09F-4FCA-931A-3D7CE937F7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4012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3034-5474-41AB-839E-EAFFBA815D68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B0D4-B09F-4FCA-931A-3D7CE937F7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15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3034-5474-41AB-839E-EAFFBA815D68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B0D4-B09F-4FCA-931A-3D7CE937F7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943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3034-5474-41AB-839E-EAFFBA815D68}" type="datetimeFigureOut">
              <a:rPr lang="fr-CA" smtClean="0"/>
              <a:t>2017-01-10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9B0D4-B09F-4FCA-931A-3D7CE937F7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367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ésultats de recherche d'images pour « maquette des peuples autochtones 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954" y="1512051"/>
            <a:ext cx="7143750" cy="366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095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Résultats de recherche d'images pour « maquette des algonquiens 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722" y="1708566"/>
            <a:ext cx="5812088" cy="3285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53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ésultats de recherche d'images pour « maquette des peuples autochtones 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028" y="1517404"/>
            <a:ext cx="6654299" cy="376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82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ésultats de recherche d'images pour « maquette des peuples autochtones 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964" y="591553"/>
            <a:ext cx="6582110" cy="438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43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associé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754" y="1044575"/>
            <a:ext cx="7620000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056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ésultats de recherche d'images pour « maquette des peuples autochtones 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795" y="2063165"/>
            <a:ext cx="5860215" cy="359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268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ésultats de recherche d'images pour « maquette des iroquoiens 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907" y="1762710"/>
            <a:ext cx="4377768" cy="3266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958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ésultats de recherche d'images pour « maquette des iroquoiens 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102" y="1040815"/>
            <a:ext cx="6413667" cy="480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385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Résultats de recherche d'images pour « maquette des iroquoiens 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912" y="1137068"/>
            <a:ext cx="6028656" cy="451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703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Résultats de recherche d'images pour « maquette des algonquiens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9220" name="Picture 4" descr="Résultats de recherche d'images pour « maquette des algonquiens 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669" y="1319296"/>
            <a:ext cx="5667709" cy="3967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3940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Grand écran</PresentationFormat>
  <Paragraphs>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Conseil scolaire Viamonde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Zeraschi, Carla</dc:creator>
  <cp:lastModifiedBy>Zeraschi, Carla</cp:lastModifiedBy>
  <cp:revision>2</cp:revision>
  <dcterms:created xsi:type="dcterms:W3CDTF">2017-01-10T01:54:26Z</dcterms:created>
  <dcterms:modified xsi:type="dcterms:W3CDTF">2017-01-10T14:51:09Z</dcterms:modified>
</cp:coreProperties>
</file>